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3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(يُظهر معرفة بالحقوق والمسؤولية الفردية)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7" y="2801071"/>
            <a:ext cx="5902037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AE" b="1" dirty="0"/>
              <a:t>عرض صور لمشاعر مختلفة ( حزن - فرح - غضب - بكاء ) ومناقشتها مع الطلاب.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418" t="15166" r="7616" b="4897"/>
          <a:stretch/>
        </p:blipFill>
        <p:spPr>
          <a:xfrm>
            <a:off x="6982689" y="698202"/>
            <a:ext cx="4646816" cy="55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16</cp:revision>
  <dcterms:created xsi:type="dcterms:W3CDTF">2023-06-12T08:18:13Z</dcterms:created>
  <dcterms:modified xsi:type="dcterms:W3CDTF">2023-09-13T06:40:48Z</dcterms:modified>
</cp:coreProperties>
</file>